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8726A6-6496-4005-860B-CAE3B778FDA0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24F0CF-9A1E-48B8-ADC0-5799554F427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Victory on the Walls: A Story of Nehemiah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Frieda Clark Hyman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7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Published author of children's books</a:t>
            </a:r>
          </a:p>
          <a:p>
            <a:r>
              <a:rPr lang="en-US" dirty="0"/>
              <a:t>G</a:t>
            </a:r>
            <a:r>
              <a:rPr lang="en-US" dirty="0" smtClean="0"/>
              <a:t>raduated from Hunter College </a:t>
            </a:r>
          </a:p>
          <a:p>
            <a:r>
              <a:rPr lang="en-US" dirty="0" smtClean="0"/>
              <a:t>Studied at the College of Jewish Studies of the Jewish Theological Seminary and </a:t>
            </a:r>
            <a:r>
              <a:rPr lang="en-US" dirty="0" smtClean="0">
                <a:effectLst/>
              </a:rPr>
              <a:t>Trinity College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Published in 2005</a:t>
            </a:r>
          </a:p>
          <a:p>
            <a:r>
              <a:rPr lang="en-US" dirty="0" smtClean="0"/>
              <a:t>182 pages</a:t>
            </a:r>
          </a:p>
          <a:p>
            <a:r>
              <a:rPr lang="en-US" dirty="0" smtClean="0"/>
              <a:t>445 BC</a:t>
            </a:r>
          </a:p>
          <a:p>
            <a:r>
              <a:rPr lang="en-US" dirty="0" smtClean="0"/>
              <a:t>Follows a 13 Year old Jewish boy in a personal mission to re-establish Judaism in the promise 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5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Identification</a:t>
            </a:r>
          </a:p>
          <a:p>
            <a:r>
              <a:rPr lang="en-US" dirty="0" smtClean="0"/>
              <a:t>Self-Questioning</a:t>
            </a:r>
          </a:p>
          <a:p>
            <a:r>
              <a:rPr lang="en-US" dirty="0" smtClean="0"/>
              <a:t>Summarizing</a:t>
            </a:r>
          </a:p>
          <a:p>
            <a:r>
              <a:rPr lang="en-US" dirty="0" smtClean="0"/>
              <a:t>Inference</a:t>
            </a:r>
          </a:p>
          <a:p>
            <a:r>
              <a:rPr lang="en-US" dirty="0" smtClean="0"/>
              <a:t>Visual Imagery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01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The Story Accurate and Authentic in Its Historical Detail?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Thirteen-year-old </a:t>
            </a:r>
            <a:r>
              <a:rPr lang="en-US" dirty="0" err="1" smtClean="0"/>
              <a:t>Bani</a:t>
            </a:r>
            <a:r>
              <a:rPr lang="en-US" dirty="0" smtClean="0"/>
              <a:t>, though born in Jerusalem, has lived from infancy with his uncle in beautiful Susa, the city of the Persian King Artaxerxes.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16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the Language Authentic to the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"You have grown, </a:t>
            </a:r>
            <a:r>
              <a:rPr lang="en-US" dirty="0" err="1" smtClean="0"/>
              <a:t>Bani</a:t>
            </a:r>
            <a:r>
              <a:rPr lang="en-US" dirty="0" smtClean="0"/>
              <a:t>. You will be a fine man," Artaxerxes said.</a:t>
            </a:r>
          </a:p>
          <a:p>
            <a:pPr marL="0" indent="0">
              <a:buNone/>
            </a:pPr>
            <a:r>
              <a:rPr lang="en-US" dirty="0" smtClean="0"/>
              <a:t>"I hope so, Your Majesty."</a:t>
            </a:r>
          </a:p>
          <a:p>
            <a:pPr marL="0" indent="0">
              <a:buNone/>
            </a:pPr>
            <a:r>
              <a:rPr lang="en-US" dirty="0" smtClean="0"/>
              <a:t>"A fine soldier."</a:t>
            </a:r>
          </a:p>
          <a:p>
            <a:pPr marL="0" indent="0">
              <a:buNone/>
            </a:pPr>
            <a:r>
              <a:rPr lang="en-US" dirty="0" smtClean="0"/>
              <a:t>"If it please Your Majesty."</a:t>
            </a:r>
          </a:p>
          <a:p>
            <a:pPr marL="0" indent="0">
              <a:buNone/>
            </a:pPr>
            <a:r>
              <a:rPr lang="en-US" dirty="0" smtClean="0"/>
              <a:t>"And will that not please you?"</a:t>
            </a:r>
          </a:p>
          <a:p>
            <a:pPr marL="0" indent="0">
              <a:buNone/>
            </a:pPr>
            <a:r>
              <a:rPr lang="en-US" dirty="0" smtClean="0"/>
              <a:t>"To serve Your Majesty will please me."</a:t>
            </a:r>
          </a:p>
          <a:p>
            <a:pPr marL="0" indent="0">
              <a:buNone/>
            </a:pPr>
            <a:r>
              <a:rPr lang="en-US" dirty="0" smtClean="0"/>
              <a:t>The royal eyes twinkled. Aside he said, "The boy is already a courtier. He will do well at the </a:t>
            </a:r>
            <a:r>
              <a:rPr lang="en-US" dirty="0" err="1" smtClean="0"/>
              <a:t>Apadana</a:t>
            </a:r>
            <a:r>
              <a:rPr lang="en-US" dirty="0" smtClean="0"/>
              <a:t>."</a:t>
            </a:r>
          </a:p>
          <a:p>
            <a:pPr marL="0" indent="0">
              <a:buNone/>
            </a:pPr>
            <a:r>
              <a:rPr lang="en-US" dirty="0" smtClean="0"/>
              <a:t>"I pray that will be so, Your Majesty," said another voice.</a:t>
            </a:r>
          </a:p>
          <a:p>
            <a:pPr marL="0" indent="0">
              <a:buNone/>
            </a:pPr>
            <a:r>
              <a:rPr lang="en-US" dirty="0" err="1" smtClean="0"/>
              <a:t>Bani's</a:t>
            </a:r>
            <a:r>
              <a:rPr lang="en-US" dirty="0" smtClean="0"/>
              <a:t> heart leaped. Nehemiah had spoken. Then, he was not a prisoner!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26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233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Victory on the Walls: A Story of Nehemiah </vt:lpstr>
      <vt:lpstr>About the Author</vt:lpstr>
      <vt:lpstr>About the Book</vt:lpstr>
      <vt:lpstr>Learning Strategy</vt:lpstr>
      <vt:lpstr>Is The Story Accurate and Authentic in Its Historical Detail?</vt:lpstr>
      <vt:lpstr>Is the Language Authentic to the Time?</vt:lpstr>
    </vt:vector>
  </TitlesOfParts>
  <Company>NMCI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Victory on the Walls: A Story of Nehemiah</dc:title>
  <dc:creator>Millard GySgt Christopher M</dc:creator>
  <cp:lastModifiedBy>Millard GySgt Christopher M</cp:lastModifiedBy>
  <cp:revision>2</cp:revision>
  <dcterms:created xsi:type="dcterms:W3CDTF">2014-11-26T06:34:42Z</dcterms:created>
  <dcterms:modified xsi:type="dcterms:W3CDTF">2014-11-26T06:51:41Z</dcterms:modified>
</cp:coreProperties>
</file>